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2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D3EC3-4BA5-D448-8A57-2BDA1F2F8745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B6E5A-1F3F-FA41-A953-2F332A8C80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3732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A259D-1367-094E-BC28-1206231F812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1AE37-0A94-B841-A02C-54BA70E1E5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493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1F23-AA8A-2443-A567-4EFCB10C8B56}" type="datetime1">
              <a:rPr lang="fr-FR" smtClean="0"/>
              <a:t>12/06/2014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2C89-7FAF-784F-BD12-75E88EAE0529}" type="datetime1">
              <a:rPr lang="fr-FR" smtClean="0"/>
              <a:t>12/06/2014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56A1-CA54-4641-84BB-25F30C015598}" type="datetime1">
              <a:rPr lang="fr-FR" smtClean="0"/>
              <a:t>12/06/2014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23F50-B613-954C-AC2F-FA04A0429C8E}" type="datetime1">
              <a:rPr lang="fr-FR" smtClean="0"/>
              <a:t>12/06/2014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947-A289-774E-9229-E21680EE993B}" type="datetime1">
              <a:rPr lang="fr-FR" smtClean="0"/>
              <a:t>12/06/2014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C87A-437C-4444-9A37-6DD603C6A325}" type="datetime1">
              <a:rPr lang="fr-FR" smtClean="0"/>
              <a:t>12/06/2014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8A897-D44B-C84B-ADF1-EB87BFCC2A94}" type="datetime1">
              <a:rPr lang="fr-FR" smtClean="0"/>
              <a:t>12/06/2014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BCA5-A554-AD48-A152-7D485BCA07F0}" type="datetime1">
              <a:rPr lang="fr-FR" smtClean="0"/>
              <a:t>12/06/2014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FA53-402B-4344-B470-27E15E3B9204}" type="datetime1">
              <a:rPr lang="fr-FR" smtClean="0"/>
              <a:t>12/06/2014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21E2-7524-1746-B3CC-0507DA0FF4D6}" type="datetime1">
              <a:rPr lang="fr-FR" smtClean="0"/>
              <a:t>12/06/2014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036-671B-FB4D-A5C9-E07B2CBBFF96}" type="datetime1">
              <a:rPr lang="fr-FR" smtClean="0"/>
              <a:t>12/06/2014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659F1AD-D33A-0046-AE92-BBA49B3C92DF}" type="datetime1">
              <a:rPr lang="fr-FR" smtClean="0"/>
              <a:t>12/06/2014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Real time physics applied to shrapnel on a destructible terrain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495801"/>
            <a:ext cx="6400800" cy="1015999"/>
          </a:xfrm>
        </p:spPr>
        <p:txBody>
          <a:bodyPr/>
          <a:lstStyle/>
          <a:p>
            <a:r>
              <a:rPr lang="fr-FR" dirty="0" smtClean="0"/>
              <a:t>Guillaume NOISETTE</a:t>
            </a:r>
          </a:p>
          <a:p>
            <a:r>
              <a:rPr lang="fr-FR" dirty="0" smtClean="0"/>
              <a:t>Fabien SACRISTE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24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584199"/>
            <a:ext cx="7772400" cy="1780108"/>
          </a:xfrm>
        </p:spPr>
        <p:txBody>
          <a:bodyPr>
            <a:noAutofit/>
          </a:bodyPr>
          <a:lstStyle/>
          <a:p>
            <a:r>
              <a:rPr lang="en-US" sz="6000" b="1" i="1" dirty="0" smtClean="0"/>
              <a:t>Thank you for your attention</a:t>
            </a:r>
            <a:endParaRPr lang="fr-FR" sz="6000" dirty="0"/>
          </a:p>
        </p:txBody>
      </p:sp>
      <p:pic>
        <p:nvPicPr>
          <p:cNvPr id="4" name="Image 3" descr="vlcsnap-2014-06-12-00h18m59s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23415" r="29097" b="21276"/>
          <a:stretch/>
        </p:blipFill>
        <p:spPr>
          <a:xfrm>
            <a:off x="2823388" y="2565400"/>
            <a:ext cx="3509678" cy="26162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2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Create</a:t>
            </a:r>
            <a:r>
              <a:rPr lang="fr-FR" sz="3600" dirty="0" smtClean="0"/>
              <a:t> an </a:t>
            </a:r>
            <a:r>
              <a:rPr lang="fr-FR" sz="3600" dirty="0" err="1" smtClean="0"/>
              <a:t>environment</a:t>
            </a:r>
            <a:r>
              <a:rPr lang="fr-FR" sz="3600" dirty="0" smtClean="0"/>
              <a:t> </a:t>
            </a:r>
            <a:r>
              <a:rPr lang="fr-FR" sz="3600" dirty="0" err="1" smtClean="0"/>
              <a:t>where</a:t>
            </a:r>
            <a:r>
              <a:rPr lang="fr-FR" sz="3600" dirty="0" smtClean="0"/>
              <a:t> the terrain </a:t>
            </a:r>
            <a:r>
              <a:rPr lang="fr-FR" sz="3600" dirty="0" err="1" smtClean="0"/>
              <a:t>is</a:t>
            </a:r>
            <a:r>
              <a:rPr lang="fr-FR" sz="3600" dirty="0" smtClean="0"/>
              <a:t> destructible, </a:t>
            </a:r>
            <a:r>
              <a:rPr lang="fr-FR" sz="3600" dirty="0" err="1" smtClean="0"/>
              <a:t>aiming</a:t>
            </a:r>
            <a:r>
              <a:rPr lang="fr-FR" sz="3600" dirty="0" smtClean="0"/>
              <a:t>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cratere</a:t>
            </a:r>
            <a:r>
              <a:rPr lang="fr-FR" sz="3600" dirty="0" smtClean="0"/>
              <a:t> due to an explosion.</a:t>
            </a:r>
            <a:endParaRPr lang="fr-FR" sz="36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Image 5" descr="Macintosh HD:Users:Fabien:Desktop:Image:terrainDebrisExplos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06" y="4671470"/>
            <a:ext cx="2622194" cy="1454693"/>
          </a:xfrm>
          <a:prstGeom prst="rect">
            <a:avLst/>
          </a:prstGeom>
          <a:ln w="19050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21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B</a:t>
            </a:r>
            <a:r>
              <a:rPr lang="fr-FR" sz="3600" dirty="0" smtClean="0"/>
              <a:t>asic </a:t>
            </a:r>
            <a:r>
              <a:rPr lang="fr-FR" sz="3600" dirty="0" err="1" smtClean="0"/>
              <a:t>physic</a:t>
            </a:r>
            <a:r>
              <a:rPr lang="fr-FR" sz="3600" dirty="0" smtClean="0"/>
              <a:t> </a:t>
            </a:r>
            <a:r>
              <a:rPr lang="fr-FR" sz="3600" dirty="0" err="1" smtClean="0"/>
              <a:t>engine</a:t>
            </a:r>
            <a:endParaRPr lang="fr-FR" sz="3600" dirty="0" smtClean="0"/>
          </a:p>
          <a:p>
            <a:endParaRPr lang="fr-FR" sz="3600" dirty="0" smtClean="0"/>
          </a:p>
          <a:p>
            <a:endParaRPr lang="fr-FR" sz="3600" dirty="0"/>
          </a:p>
          <a:p>
            <a:r>
              <a:rPr lang="fr-FR" sz="3600" dirty="0" err="1" smtClean="0"/>
              <a:t>Mesh</a:t>
            </a:r>
            <a:r>
              <a:rPr lang="fr-FR" sz="3600" dirty="0" smtClean="0"/>
              <a:t> </a:t>
            </a:r>
            <a:r>
              <a:rPr lang="fr-FR" sz="3600" dirty="0" err="1" smtClean="0"/>
              <a:t>deformation</a:t>
            </a:r>
            <a:endParaRPr lang="fr-FR" sz="36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Image 4" descr="Picking-up-Diagri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8349"/>
          <a:stretch/>
        </p:blipFill>
        <p:spPr>
          <a:xfrm>
            <a:off x="5855135" y="4441296"/>
            <a:ext cx="2010397" cy="160866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 5" descr="vlcsnap-2014-06-12-00h18m59s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23415" r="29097" b="21276"/>
          <a:stretch/>
        </p:blipFill>
        <p:spPr>
          <a:xfrm>
            <a:off x="5855135" y="2590800"/>
            <a:ext cx="2010397" cy="149859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48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72067" y="2675466"/>
            <a:ext cx="7814733" cy="3884701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GameObjects</a:t>
            </a:r>
            <a:endParaRPr lang="fr-FR" sz="3600" dirty="0" smtClean="0"/>
          </a:p>
          <a:p>
            <a:r>
              <a:rPr lang="fr-FR" sz="3600" dirty="0" err="1" smtClean="0"/>
              <a:t>RigidBodies</a:t>
            </a:r>
            <a:r>
              <a:rPr lang="fr-FR" sz="3600" dirty="0" smtClean="0"/>
              <a:t> </a:t>
            </a:r>
          </a:p>
          <a:p>
            <a:r>
              <a:rPr lang="fr-FR" sz="3600" dirty="0" err="1" smtClean="0"/>
              <a:t>Gravity</a:t>
            </a:r>
            <a:endParaRPr lang="fr-FR" sz="3600" dirty="0" smtClean="0"/>
          </a:p>
          <a:p>
            <a:r>
              <a:rPr lang="fr-FR" sz="3600" dirty="0" smtClean="0"/>
              <a:t>Collision system</a:t>
            </a:r>
          </a:p>
          <a:p>
            <a:r>
              <a:rPr lang="fr-FR" sz="3600" dirty="0" smtClean="0"/>
              <a:t>Forces </a:t>
            </a:r>
            <a:r>
              <a:rPr lang="fr-FR" sz="3600" dirty="0" err="1" smtClean="0"/>
              <a:t>applied</a:t>
            </a:r>
            <a:r>
              <a:rPr lang="fr-FR" sz="3600" dirty="0" smtClean="0"/>
              <a:t> system (</a:t>
            </a:r>
            <a:r>
              <a:rPr lang="fr-FR" sz="3600" dirty="0"/>
              <a:t>impact </a:t>
            </a:r>
            <a:r>
              <a:rPr lang="fr-FR" sz="3600" dirty="0" smtClean="0"/>
              <a:t>force, quaternion)</a:t>
            </a:r>
            <a:endParaRPr lang="fr-FR" sz="3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physic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Image 4" descr="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76" y="4085160"/>
            <a:ext cx="804332" cy="804332"/>
          </a:xfrm>
          <a:prstGeom prst="rect">
            <a:avLst/>
          </a:prstGeom>
        </p:spPr>
      </p:pic>
      <p:pic>
        <p:nvPicPr>
          <p:cNvPr id="7" name="Image 6" descr="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42" y="4190992"/>
            <a:ext cx="804332" cy="804332"/>
          </a:xfrm>
          <a:prstGeom prst="rect">
            <a:avLst/>
          </a:prstGeom>
        </p:spPr>
      </p:pic>
      <p:pic>
        <p:nvPicPr>
          <p:cNvPr id="8" name="Image 7" descr="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42" y="3788826"/>
            <a:ext cx="804332" cy="804332"/>
          </a:xfrm>
          <a:prstGeom prst="rect">
            <a:avLst/>
          </a:prstGeom>
        </p:spPr>
      </p:pic>
      <p:pic>
        <p:nvPicPr>
          <p:cNvPr id="9" name="Image 8" descr="sphe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32" y="3306224"/>
            <a:ext cx="669352" cy="702732"/>
          </a:xfrm>
          <a:prstGeom prst="rect">
            <a:avLst/>
          </a:prstGeom>
        </p:spPr>
      </p:pic>
      <p:pic>
        <p:nvPicPr>
          <p:cNvPr id="11" name="Image 10" descr="Capture d’écran 2014-06-12 à 01.27.5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7" t="36905" r="42640" b="40403"/>
          <a:stretch/>
        </p:blipFill>
        <p:spPr>
          <a:xfrm>
            <a:off x="5788018" y="330622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3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600" dirty="0" smtClean="0"/>
              <a:t>Delaunay triangulation</a:t>
            </a:r>
          </a:p>
          <a:p>
            <a:r>
              <a:rPr lang="fr-FR" sz="3600" dirty="0" err="1" smtClean="0"/>
              <a:t>Paraboloid</a:t>
            </a:r>
            <a:r>
              <a:rPr lang="fr-FR" sz="3600" dirty="0" smtClean="0"/>
              <a:t> </a:t>
            </a:r>
            <a:r>
              <a:rPr lang="fr-FR" sz="3600" dirty="0" err="1" smtClean="0"/>
              <a:t>deformation</a:t>
            </a:r>
            <a:endParaRPr lang="fr-FR" sz="3600" dirty="0" smtClean="0"/>
          </a:p>
          <a:p>
            <a:r>
              <a:rPr lang="fr-FR" sz="3600" dirty="0" smtClean="0"/>
              <a:t>3D </a:t>
            </a:r>
            <a:r>
              <a:rPr lang="fr-FR" sz="3600" dirty="0" err="1" smtClean="0"/>
              <a:t>Voronoï</a:t>
            </a:r>
            <a:r>
              <a:rPr lang="fr-FR" sz="3600" dirty="0" smtClean="0"/>
              <a:t> (lib. </a:t>
            </a:r>
            <a:r>
              <a:rPr lang="fr-FR" sz="3600" dirty="0" err="1" smtClean="0"/>
              <a:t>voro</a:t>
            </a:r>
            <a:r>
              <a:rPr lang="fr-FR" sz="3600" dirty="0" smtClean="0"/>
              <a:t>++)</a:t>
            </a:r>
            <a:endParaRPr lang="fr-FR" sz="3600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Mesh</a:t>
            </a:r>
            <a:r>
              <a:rPr lang="fr-FR" dirty="0" smtClean="0"/>
              <a:t> </a:t>
            </a:r>
            <a:r>
              <a:rPr lang="fr-FR" dirty="0" err="1" smtClean="0"/>
              <a:t>deformation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Image 6" descr="vor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74" y="3841845"/>
            <a:ext cx="1487169" cy="2199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 cmpd="sng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ZoneTexte 7"/>
          <p:cNvSpPr txBox="1"/>
          <p:nvPr/>
        </p:nvSpPr>
        <p:spPr>
          <a:xfrm>
            <a:off x="872067" y="5794263"/>
            <a:ext cx="372015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Voro</a:t>
            </a:r>
            <a:r>
              <a:rPr lang="fr-FR" dirty="0" smtClean="0"/>
              <a:t>++ : </a:t>
            </a:r>
            <a:r>
              <a:rPr lang="fr-FR" u="sng" dirty="0" smtClean="0">
                <a:ln w="10541" cmpd="sng">
                  <a:noFill/>
                  <a:prstDash val="solid"/>
                </a:ln>
                <a:solidFill>
                  <a:srgbClr val="0000FF"/>
                </a:solidFill>
                <a:effectLst/>
              </a:rPr>
              <a:t>http</a:t>
            </a:r>
            <a:r>
              <a:rPr lang="fr-FR" u="sng" dirty="0">
                <a:ln w="10541" cmpd="sng">
                  <a:noFill/>
                  <a:prstDash val="solid"/>
                </a:ln>
                <a:solidFill>
                  <a:srgbClr val="0000FF"/>
                </a:solidFill>
                <a:effectLst/>
              </a:rPr>
              <a:t>://math.lbl.gov/voro++</a:t>
            </a:r>
            <a:r>
              <a:rPr lang="fr-FR" u="sng" dirty="0" smtClean="0">
                <a:ln w="10541" cmpd="sng">
                  <a:noFill/>
                  <a:prstDash val="solid"/>
                </a:ln>
                <a:solidFill>
                  <a:srgbClr val="0000FF"/>
                </a:solidFill>
                <a:effectLst/>
              </a:rPr>
              <a:t>/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58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Physic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objects</a:t>
            </a:r>
            <a:r>
              <a:rPr lang="fr-FR" dirty="0" smtClean="0"/>
              <a:t>’ interaction</a:t>
            </a:r>
            <a:endParaRPr lang="fr-FR" dirty="0"/>
          </a:p>
        </p:txBody>
      </p:sp>
      <p:pic>
        <p:nvPicPr>
          <p:cNvPr id="4" name="Image 3" descr="Capture d’écran 2014-06-11 à 20.09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8" t="27550" r="31938" b="15700"/>
          <a:stretch/>
        </p:blipFill>
        <p:spPr>
          <a:xfrm>
            <a:off x="457200" y="1870967"/>
            <a:ext cx="3077903" cy="2314265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 5" descr="Capture d’écran 2014-06-11 à 20.09.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4" t="27289" r="32445" b="15645"/>
          <a:stretch/>
        </p:blipFill>
        <p:spPr>
          <a:xfrm>
            <a:off x="5612976" y="1870967"/>
            <a:ext cx="3073824" cy="232711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 descr="Capture d’écran 2014-06-11 à 20.09.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6" t="27408" r="32037" b="15704"/>
          <a:stretch/>
        </p:blipFill>
        <p:spPr>
          <a:xfrm>
            <a:off x="2912534" y="4326466"/>
            <a:ext cx="3093156" cy="2319868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Connecteur droit avec flèche 8"/>
          <p:cNvCxnSpPr/>
          <p:nvPr/>
        </p:nvCxnSpPr>
        <p:spPr>
          <a:xfrm>
            <a:off x="3674533" y="2836333"/>
            <a:ext cx="17780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6282267" y="4461933"/>
            <a:ext cx="1261533" cy="120226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7137400" y="2921000"/>
            <a:ext cx="651933" cy="1354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4885266" y="5003800"/>
            <a:ext cx="855134" cy="37253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597400" y="5892800"/>
            <a:ext cx="355600" cy="42333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4351867" y="5782734"/>
            <a:ext cx="197908" cy="75141"/>
          </a:xfrm>
          <a:prstGeom prst="straightConnector1">
            <a:avLst/>
          </a:prstGeom>
          <a:ln w="38100" cmpd="sng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4597400" y="5664200"/>
            <a:ext cx="139700" cy="165100"/>
          </a:xfrm>
          <a:prstGeom prst="straightConnector1">
            <a:avLst/>
          </a:prstGeom>
          <a:ln w="38100" cmpd="sng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6843183" y="3115733"/>
            <a:ext cx="294217" cy="0"/>
          </a:xfrm>
          <a:prstGeom prst="straightConnector1">
            <a:avLst/>
          </a:prstGeom>
          <a:ln w="38100" cmpd="sng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4057650" y="5719233"/>
            <a:ext cx="294217" cy="0"/>
          </a:xfrm>
          <a:prstGeom prst="straightConnector1">
            <a:avLst/>
          </a:prstGeom>
          <a:ln w="38100" cmpd="sng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4375150" y="5495926"/>
            <a:ext cx="88900" cy="200024"/>
          </a:xfrm>
          <a:prstGeom prst="straightConnector1">
            <a:avLst/>
          </a:prstGeom>
          <a:ln w="38100" cmpd="sng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2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Mesh</a:t>
            </a:r>
            <a:r>
              <a:rPr lang="fr-FR" dirty="0" smtClean="0"/>
              <a:t> </a:t>
            </a:r>
            <a:r>
              <a:rPr lang="fr-FR" dirty="0" err="1" smtClean="0"/>
              <a:t>deformation</a:t>
            </a:r>
            <a:endParaRPr lang="fr-FR" dirty="0"/>
          </a:p>
        </p:txBody>
      </p:sp>
      <p:pic>
        <p:nvPicPr>
          <p:cNvPr id="4" name="Image 3" descr="tro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3" y="2683932"/>
            <a:ext cx="3383181" cy="3527425"/>
          </a:xfrm>
          <a:prstGeom prst="rect">
            <a:avLst/>
          </a:prstGeom>
        </p:spPr>
      </p:pic>
      <p:pic>
        <p:nvPicPr>
          <p:cNvPr id="5" name="Image 4" descr="trou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17" y="2683932"/>
            <a:ext cx="3383181" cy="35274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Keeping improving the physic engine (optimization, manage more complicated objects, multithread…)</a:t>
            </a:r>
          </a:p>
          <a:p>
            <a:endParaRPr lang="en-US" dirty="0" smtClean="0"/>
          </a:p>
          <a:p>
            <a:r>
              <a:rPr lang="en-US" dirty="0" smtClean="0"/>
              <a:t>Improve render</a:t>
            </a:r>
          </a:p>
          <a:p>
            <a:endParaRPr lang="en-US" dirty="0"/>
          </a:p>
          <a:p>
            <a:r>
              <a:rPr lang="en-US" dirty="0" smtClean="0"/>
              <a:t>Import/Export external 3D mesh</a:t>
            </a:r>
          </a:p>
          <a:p>
            <a:endParaRPr lang="en-US" dirty="0"/>
          </a:p>
          <a:p>
            <a:r>
              <a:rPr lang="en-US" dirty="0" smtClean="0"/>
              <a:t>Pit intersection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Future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Facing the main and common problems of the physic and all the rules applied to the world and its environment.</a:t>
            </a:r>
          </a:p>
          <a:p>
            <a:endParaRPr lang="en-US" dirty="0"/>
          </a:p>
          <a:p>
            <a:r>
              <a:rPr lang="en-US" dirty="0" smtClean="0"/>
              <a:t>Collision system in between different game objects.</a:t>
            </a:r>
          </a:p>
          <a:p>
            <a:endParaRPr lang="en-US" dirty="0"/>
          </a:p>
          <a:p>
            <a:r>
              <a:rPr lang="en-US" dirty="0" smtClean="0"/>
              <a:t>Use of the external library : </a:t>
            </a:r>
            <a:r>
              <a:rPr lang="en-US" dirty="0" err="1" smtClean="0"/>
              <a:t>voro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scilloscope">
  <a:themeElements>
    <a:clrScheme name="Ré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Oscilloscope.thmx</Template>
  <TotalTime>243</TotalTime>
  <Words>170</Words>
  <Application>Microsoft Macintosh PowerPoint</Application>
  <PresentationFormat>Présentation à l'écran (4:3)</PresentationFormat>
  <Paragraphs>46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Oscilloscope</vt:lpstr>
      <vt:lpstr>Real time physics applied to shrapnel on a destructible terrain </vt:lpstr>
      <vt:lpstr>Summary</vt:lpstr>
      <vt:lpstr>Main features</vt:lpstr>
      <vt:lpstr>The physic engine</vt:lpstr>
      <vt:lpstr>Mesh deformation</vt:lpstr>
      <vt:lpstr>Physic engine objects’ interaction</vt:lpstr>
      <vt:lpstr>Mesh deformation</vt:lpstr>
      <vt:lpstr>Future</vt:lpstr>
      <vt:lpstr>Problems</vt:lpstr>
      <vt:lpstr>Thank you for your attention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physics applied to shrapnel on a destructible terrain </dc:title>
  <dc:creator>Fabien</dc:creator>
  <cp:lastModifiedBy>Fabien</cp:lastModifiedBy>
  <cp:revision>15</cp:revision>
  <dcterms:created xsi:type="dcterms:W3CDTF">2014-06-11T17:32:50Z</dcterms:created>
  <dcterms:modified xsi:type="dcterms:W3CDTF">2014-06-12T00:06:36Z</dcterms:modified>
</cp:coreProperties>
</file>